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94d59e60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94d59e60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94d59e6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94d59e60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dc6fe7b9f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dc6fe7b9f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b5f570e7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b5f570e7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://drive.google.com/file/d/1y-s4TYysYQMVw11vJT-2hCSt7YpaDbhl/view" TargetMode="External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Team Point-Blank</a:t>
            </a:r>
            <a:endParaRPr>
              <a:solidFill>
                <a:schemeClr val="accent6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Ankit Arora, Rhea Chatterjee, Daniel Dias, Pradyumna Mukunda, &amp; Kedi Zheng</a:t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It’s year </a:t>
            </a:r>
            <a:r>
              <a:rPr lang="en" sz="2500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2055 </a:t>
            </a: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and robots have taken over the city of Atlanta. The governor has been kidnapped and held hostage. It is your mission to save the governor and reclaim the city by </a:t>
            </a:r>
            <a:r>
              <a:rPr lang="en" sz="2500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defeating the robots and their army of cyborg ninjas</a:t>
            </a: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. Do you have what it takes to save the human race from its worst nightmare yet?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26712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Game Feel Characteristics</a:t>
            </a:r>
            <a:endParaRPr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" name="Google Shape;66;p15"/>
          <p:cNvSpPr txBox="1">
            <a:spLocks noGrp="1"/>
          </p:cNvSpPr>
          <p:nvPr>
            <p:ph type="body" idx="4294967295"/>
          </p:nvPr>
        </p:nvSpPr>
        <p:spPr>
          <a:xfrm>
            <a:off x="0" y="1245975"/>
            <a:ext cx="3816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Real-Time Control </a:t>
            </a:r>
            <a:endParaRPr sz="1500">
              <a:solidFill>
                <a:schemeClr val="accent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Third person shooter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Climbing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Jumping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Switching weapons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4294967295"/>
          </p:nvPr>
        </p:nvSpPr>
        <p:spPr>
          <a:xfrm>
            <a:off x="2663700" y="1245975"/>
            <a:ext cx="3816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Polish</a:t>
            </a:r>
            <a:endParaRPr sz="1500">
              <a:solidFill>
                <a:schemeClr val="accent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Level graphics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Different weapons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HUD with health &amp; overheat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Sound Effects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4294967295"/>
          </p:nvPr>
        </p:nvSpPr>
        <p:spPr>
          <a:xfrm>
            <a:off x="5631900" y="1245975"/>
            <a:ext cx="3200400" cy="28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Simulated Space </a:t>
            </a:r>
            <a:endParaRPr sz="1500">
              <a:solidFill>
                <a:schemeClr val="accent6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Flying cars spawn enemies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onsolas"/>
              <a:buChar char="-"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Collisions with obstacles throughout the level 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80875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Final Product</a:t>
            </a:r>
            <a:endParaRPr>
              <a:solidFill>
                <a:srgbClr val="CCCCCC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4294967295"/>
          </p:nvPr>
        </p:nvSpPr>
        <p:spPr>
          <a:xfrm>
            <a:off x="311700" y="12459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onsolas"/>
              <a:buChar char="-"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Only 1 level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onsolas"/>
              <a:buChar char="-"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Focus on player and enemy details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onsolas"/>
              <a:buChar char="-"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Character movements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onsolas"/>
              <a:buChar char="-"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Different weapons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914400" lvl="1" indent="-387350" algn="l" rtl="0">
              <a:spcBef>
                <a:spcPts val="0"/>
              </a:spcBef>
              <a:spcAft>
                <a:spcPts val="0"/>
              </a:spcAft>
              <a:buSzPts val="2500"/>
              <a:buFont typeface="Consolas"/>
              <a:buChar char="-"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Enemy ragdoll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2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Consolas"/>
                <a:ea typeface="Consolas"/>
                <a:cs typeface="Consolas"/>
                <a:sym typeface="Consolas"/>
              </a:rPr>
              <a:t>Demo: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80" name="Google Shape;80;p17" title="point-blank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oint-blan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14400" y="514350"/>
            <a:ext cx="7315200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On-screen Show (16:9)</PresentationFormat>
  <Paragraphs>30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Consolas</vt:lpstr>
      <vt:lpstr>Simple Dark</vt:lpstr>
      <vt:lpstr>Team Point-Blank</vt:lpstr>
      <vt:lpstr>PowerPoint Presentation</vt:lpstr>
      <vt:lpstr>Game Feel Characteristics</vt:lpstr>
      <vt:lpstr>Final Product</vt:lpstr>
      <vt:lpstr>Demo: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Point-Blank</dc:title>
  <cp:lastModifiedBy>Pradyumna</cp:lastModifiedBy>
  <cp:revision>1</cp:revision>
  <dcterms:modified xsi:type="dcterms:W3CDTF">2020-06-21T00:22:53Z</dcterms:modified>
</cp:coreProperties>
</file>